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Installation serveur 2016.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Hary </a:t>
            </a:r>
            <a:r>
              <a:rPr lang="fr-FR" dirty="0" err="1" smtClean="0"/>
              <a:t>françois</a:t>
            </a:r>
            <a:endParaRPr lang="fr-FR" dirty="0" smtClean="0"/>
          </a:p>
          <a:p>
            <a:r>
              <a:rPr lang="fr-FR" dirty="0" smtClean="0"/>
              <a:t>Sarl </a:t>
            </a:r>
            <a:r>
              <a:rPr lang="fr-FR" dirty="0" err="1" smtClean="0"/>
              <a:t>hd</a:t>
            </a:r>
            <a:r>
              <a:rPr lang="fr-FR" dirty="0" smtClean="0"/>
              <a:t> network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886" y="2097088"/>
            <a:ext cx="61150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43" y="2097088"/>
            <a:ext cx="6086475" cy="45910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575" y="2125663"/>
            <a:ext cx="6067425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8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11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0962" y="58345"/>
            <a:ext cx="9836449" cy="56773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Prérequis serveur 2016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5546" y="749642"/>
            <a:ext cx="10577384" cy="5453449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Processeur</a:t>
            </a:r>
          </a:p>
          <a:p>
            <a:pPr lvl="1"/>
            <a:r>
              <a:rPr lang="fr-FR" dirty="0"/>
              <a:t>Processeur 1.4 GHz 64-bit</a:t>
            </a:r>
          </a:p>
          <a:p>
            <a:pPr lvl="1"/>
            <a:r>
              <a:rPr lang="fr-FR" dirty="0"/>
              <a:t>Compatible 64 bits</a:t>
            </a:r>
          </a:p>
          <a:p>
            <a:pPr lvl="1"/>
            <a:r>
              <a:rPr lang="fr-FR" dirty="0"/>
              <a:t>Supports NX et DEP</a:t>
            </a:r>
          </a:p>
          <a:p>
            <a:pPr lvl="1"/>
            <a:r>
              <a:rPr lang="fr-FR" dirty="0"/>
              <a:t>Supports CMPXCHG16b, LAHF/SAHF, et </a:t>
            </a:r>
            <a:r>
              <a:rPr lang="fr-FR" dirty="0" err="1"/>
              <a:t>PrefetchW</a:t>
            </a:r>
            <a:endParaRPr lang="fr-FR" dirty="0"/>
          </a:p>
          <a:p>
            <a:pPr lvl="1"/>
            <a:r>
              <a:rPr lang="fr-FR" dirty="0"/>
              <a:t>Supports 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Address</a:t>
            </a:r>
            <a:r>
              <a:rPr lang="fr-FR" dirty="0"/>
              <a:t> Translation (EPT ou NPT)</a:t>
            </a:r>
          </a:p>
          <a:p>
            <a:r>
              <a:rPr lang="fr-FR" dirty="0"/>
              <a:t>Mémoire vive</a:t>
            </a:r>
          </a:p>
          <a:p>
            <a:pPr lvl="1"/>
            <a:r>
              <a:rPr lang="fr-FR" dirty="0"/>
              <a:t>512 Mo (2 Go pour un serveur avec l’option « Desktop </a:t>
            </a:r>
            <a:r>
              <a:rPr lang="fr-FR" dirty="0" err="1"/>
              <a:t>Experience</a:t>
            </a:r>
            <a:r>
              <a:rPr lang="fr-FR" dirty="0"/>
              <a:t> »)</a:t>
            </a:r>
          </a:p>
          <a:p>
            <a:pPr lvl="1"/>
            <a:r>
              <a:rPr lang="fr-FR" dirty="0"/>
              <a:t>De type ECC (</a:t>
            </a:r>
            <a:r>
              <a:rPr lang="fr-FR" dirty="0" err="1"/>
              <a:t>Error</a:t>
            </a:r>
            <a:r>
              <a:rPr lang="fr-FR" dirty="0"/>
              <a:t> </a:t>
            </a:r>
            <a:r>
              <a:rPr lang="fr-FR" dirty="0" err="1"/>
              <a:t>Correcting</a:t>
            </a:r>
            <a:r>
              <a:rPr lang="fr-FR" dirty="0"/>
              <a:t> Code) ou une technologie similaire</a:t>
            </a:r>
          </a:p>
          <a:p>
            <a:pPr lvl="1"/>
            <a:r>
              <a:rPr lang="fr-FR" dirty="0"/>
              <a:t>Espace disque</a:t>
            </a:r>
          </a:p>
          <a:p>
            <a:pPr lvl="1"/>
            <a:r>
              <a:rPr lang="fr-FR" dirty="0"/>
              <a:t>32Go minium</a:t>
            </a:r>
          </a:p>
          <a:p>
            <a:r>
              <a:rPr lang="fr-FR" dirty="0"/>
              <a:t>Réseau</a:t>
            </a:r>
          </a:p>
          <a:p>
            <a:pPr lvl="1"/>
            <a:r>
              <a:rPr lang="fr-FR" dirty="0"/>
              <a:t>Carte Ethernet Gigabit ou supérieur.</a:t>
            </a:r>
          </a:p>
          <a:p>
            <a:pPr lvl="1"/>
            <a:r>
              <a:rPr lang="fr-FR" dirty="0"/>
              <a:t>Conforme aux spécifications de l’architecture PCI Express</a:t>
            </a:r>
          </a:p>
          <a:p>
            <a:pPr lvl="1"/>
            <a:r>
              <a:rPr lang="fr-FR" dirty="0"/>
              <a:t>Prise en charge </a:t>
            </a:r>
            <a:r>
              <a:rPr lang="fr-FR" dirty="0" err="1"/>
              <a:t>Pre</a:t>
            </a:r>
            <a:r>
              <a:rPr lang="fr-FR" dirty="0"/>
              <a:t>-boot </a:t>
            </a:r>
            <a:r>
              <a:rPr lang="fr-FR" dirty="0" err="1"/>
              <a:t>Execution</a:t>
            </a:r>
            <a:r>
              <a:rPr lang="fr-FR" dirty="0"/>
              <a:t> </a:t>
            </a:r>
            <a:r>
              <a:rPr lang="fr-FR" dirty="0" err="1"/>
              <a:t>Environment</a:t>
            </a:r>
            <a:r>
              <a:rPr lang="fr-FR" dirty="0"/>
              <a:t> (PXE).</a:t>
            </a:r>
          </a:p>
        </p:txBody>
      </p:sp>
    </p:spTree>
    <p:extLst>
      <p:ext uri="{BB962C8B-B14F-4D97-AF65-F5344CB8AC3E}">
        <p14:creationId xmlns:p14="http://schemas.microsoft.com/office/powerpoint/2010/main" val="315149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0962" y="58345"/>
            <a:ext cx="9836449" cy="56773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Prérequis serveur 2016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5546" y="749642"/>
            <a:ext cx="10577384" cy="5453449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775" y="1247775"/>
            <a:ext cx="58864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0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423" y="2249487"/>
            <a:ext cx="5895975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720" y="1798551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7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411" y="217273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0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482" y="2097088"/>
            <a:ext cx="607695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35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Personalisé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102" y="1665459"/>
            <a:ext cx="61150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0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19" y="2097088"/>
            <a:ext cx="6076950" cy="46196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596" y="3239295"/>
            <a:ext cx="48291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34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65</TotalTime>
  <Words>102</Words>
  <Application>Microsoft Office PowerPoint</Application>
  <PresentationFormat>Grand écran</PresentationFormat>
  <Paragraphs>21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Installation serveur 2016.</vt:lpstr>
      <vt:lpstr>Prérequis serveur 2016 :</vt:lpstr>
      <vt:lpstr>Prérequis serveur 2016 :</vt:lpstr>
      <vt:lpstr>Présentation PowerPoint</vt:lpstr>
      <vt:lpstr>Présentation PowerPoint</vt:lpstr>
      <vt:lpstr>Présentation PowerPoint</vt:lpstr>
      <vt:lpstr>Présentation PowerPoint</vt:lpstr>
      <vt:lpstr>Personalisé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serveur 2016.</dc:title>
  <dc:creator>Hary François</dc:creator>
  <cp:lastModifiedBy>Hary François</cp:lastModifiedBy>
  <cp:revision>4</cp:revision>
  <dcterms:created xsi:type="dcterms:W3CDTF">2017-06-06T16:49:27Z</dcterms:created>
  <dcterms:modified xsi:type="dcterms:W3CDTF">2017-06-06T17:55:15Z</dcterms:modified>
</cp:coreProperties>
</file>