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INSTALLER 2016 SERVEUR ET BOOTER SUR VHD en physique.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211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1" y="223101"/>
            <a:ext cx="9905999" cy="84781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1. Créer un nouveau disque virtuel de 60Go a la racine du disque c: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319" y="1070918"/>
            <a:ext cx="11420475" cy="566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80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2" y="66583"/>
            <a:ext cx="9905999" cy="101257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Patienter pendant la création du </a:t>
            </a:r>
            <a:r>
              <a:rPr lang="fr-FR" dirty="0" err="1" smtClean="0"/>
              <a:t>vhd</a:t>
            </a:r>
            <a:r>
              <a:rPr lang="fr-FR" dirty="0" smtClean="0"/>
              <a:t> puis Initialiser celui-ci.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12" y="1175121"/>
            <a:ext cx="6591300" cy="27622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012" y="1640020"/>
            <a:ext cx="6838950" cy="187642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8353" y="3634044"/>
            <a:ext cx="3933825" cy="3000375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7183394" y="2204804"/>
            <a:ext cx="4668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2. Clic-droit sur le disque virtuel puis sélectionner « initialiser le disque ».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242178" y="4670852"/>
            <a:ext cx="5609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3. Sélectionner le mode MBR pour PC BIOS et GPT pour EFI</a:t>
            </a:r>
          </a:p>
          <a:p>
            <a:r>
              <a:rPr lang="fr-FR" dirty="0" smtClean="0"/>
              <a:t>Valider en appuient sur « ok »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7183395" y="1079157"/>
            <a:ext cx="3978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</a:t>
            </a:r>
            <a:r>
              <a:rPr lang="fr-FR" dirty="0" smtClean="0"/>
              <a:t>. Patienter pendant la création du VHD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3697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548" y="977771"/>
            <a:ext cx="6800850" cy="195262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1761" y="3070161"/>
            <a:ext cx="3343275" cy="178117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2757" y="3246374"/>
            <a:ext cx="3419475" cy="142875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6603" y="3246374"/>
            <a:ext cx="3114675" cy="12573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97595" y="5348288"/>
            <a:ext cx="2886075" cy="885825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85490" y="5376735"/>
            <a:ext cx="1733550" cy="89535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26098" y="5519610"/>
            <a:ext cx="2514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090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EXECUTER CMD.exe en tant qu’administrateur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652" y="3153569"/>
            <a:ext cx="3067050" cy="17811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356" y="2097088"/>
            <a:ext cx="7954920" cy="416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140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9055" y="92687"/>
            <a:ext cx="9918356" cy="666585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Application et l’image d’installation et configuration boot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6735" y="1227995"/>
            <a:ext cx="10486768" cy="10621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Appliquer l’image .</a:t>
            </a:r>
            <a:r>
              <a:rPr lang="fr-FR" dirty="0" err="1" smtClean="0"/>
              <a:t>wim</a:t>
            </a:r>
            <a:r>
              <a:rPr lang="fr-FR" dirty="0" smtClean="0"/>
              <a:t> ou .</a:t>
            </a:r>
            <a:r>
              <a:rPr lang="fr-FR" dirty="0" err="1" smtClean="0"/>
              <a:t>esb</a:t>
            </a:r>
            <a:r>
              <a:rPr lang="fr-FR" dirty="0" smtClean="0"/>
              <a:t> du cd d’installation de Windows serveur 2016 :</a:t>
            </a:r>
          </a:p>
          <a:p>
            <a:pPr marL="0" indent="0">
              <a:buNone/>
            </a:pPr>
            <a:r>
              <a:rPr lang="fr-FR" dirty="0" err="1" smtClean="0"/>
              <a:t>Dism</a:t>
            </a:r>
            <a:r>
              <a:rPr lang="fr-FR" dirty="0" smtClean="0"/>
              <a:t> </a:t>
            </a:r>
            <a:r>
              <a:rPr lang="fr-FR" dirty="0"/>
              <a:t>/</a:t>
            </a:r>
            <a:r>
              <a:rPr lang="fr-FR" dirty="0" err="1"/>
              <a:t>Apply</a:t>
            </a:r>
            <a:r>
              <a:rPr lang="fr-FR" dirty="0"/>
              <a:t>-Image /</a:t>
            </a:r>
            <a:r>
              <a:rPr lang="fr-FR" dirty="0" err="1"/>
              <a:t>ImageFile:E</a:t>
            </a:r>
            <a:r>
              <a:rPr lang="fr-FR" dirty="0"/>
              <a:t>:\sources\</a:t>
            </a:r>
            <a:r>
              <a:rPr lang="fr-FR" dirty="0" err="1"/>
              <a:t>install.wim</a:t>
            </a:r>
            <a:r>
              <a:rPr lang="fr-FR" dirty="0"/>
              <a:t> /</a:t>
            </a:r>
            <a:r>
              <a:rPr lang="fr-FR" dirty="0" smtClean="0"/>
              <a:t>index:2 </a:t>
            </a:r>
            <a:r>
              <a:rPr lang="fr-FR" dirty="0"/>
              <a:t>/</a:t>
            </a:r>
            <a:r>
              <a:rPr lang="fr-FR" dirty="0" err="1"/>
              <a:t>ApplyDir:q</a:t>
            </a:r>
            <a:r>
              <a:rPr lang="fr-FR" dirty="0"/>
              <a:t>:\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268627" y="4180661"/>
            <a:ext cx="9778784" cy="106212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Configurer le chargeur de démarrage pour ajouter le nouveau Windows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« q: » puis « cd </a:t>
            </a:r>
            <a:r>
              <a:rPr lang="fr-FR" dirty="0" err="1" smtClean="0"/>
              <a:t>windows</a:t>
            </a:r>
            <a:r>
              <a:rPr lang="fr-FR" dirty="0" smtClean="0"/>
              <a:t>\system32 » et pour finir « bcdboot.exe q:\Windows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6165" y="5146679"/>
            <a:ext cx="3619500" cy="142875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844" y="2213919"/>
            <a:ext cx="7448550" cy="17049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90609" y="3552268"/>
            <a:ext cx="8995248" cy="428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Pour connaitre le numéro d’indexe utiliser « </a:t>
            </a:r>
            <a:r>
              <a:rPr lang="fr-FR" b="1" dirty="0" err="1" smtClean="0"/>
              <a:t>dism</a:t>
            </a:r>
            <a:r>
              <a:rPr lang="fr-FR" b="1" dirty="0" smtClean="0"/>
              <a:t> </a:t>
            </a:r>
            <a:r>
              <a:rPr lang="fr-FR" b="1" dirty="0"/>
              <a:t>/</a:t>
            </a:r>
            <a:r>
              <a:rPr lang="fr-FR" b="1" dirty="0" err="1"/>
              <a:t>get-wiminfo</a:t>
            </a:r>
            <a:r>
              <a:rPr lang="fr-FR" b="1" dirty="0"/>
              <a:t> /</a:t>
            </a:r>
            <a:r>
              <a:rPr lang="fr-FR" b="1" dirty="0" err="1" smtClean="0"/>
              <a:t>wimfile:e</a:t>
            </a:r>
            <a:r>
              <a:rPr lang="fr-FR" b="1" dirty="0" smtClean="0"/>
              <a:t>:\sources\</a:t>
            </a:r>
            <a:r>
              <a:rPr lang="fr-FR" b="1" dirty="0" err="1" smtClean="0"/>
              <a:t>install.wim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5146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734" y="1981994"/>
            <a:ext cx="4914900" cy="20383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9310" y="2856727"/>
            <a:ext cx="558165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802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3261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50</TotalTime>
  <Words>129</Words>
  <Application>Microsoft Office PowerPoint</Application>
  <PresentationFormat>Grand écran</PresentationFormat>
  <Paragraphs>14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Circuit</vt:lpstr>
      <vt:lpstr>INSTALLER 2016 SERVEUR ET BOOTER SUR VHD en physique.</vt:lpstr>
      <vt:lpstr>1. Créer un nouveau disque virtuel de 60Go a la racine du disque c:</vt:lpstr>
      <vt:lpstr>Patienter pendant la création du vhd puis Initialiser celui-ci.</vt:lpstr>
      <vt:lpstr>Présentation PowerPoint</vt:lpstr>
      <vt:lpstr>EXECUTER CMD.exe en tant qu’administrateur</vt:lpstr>
      <vt:lpstr>Application et l’image d’installation et configuration boot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INSTALLER 2016 SERVEUR ET BOOTER SUR VHD en physique.</dc:title>
  <dc:creator>Hary François</dc:creator>
  <cp:lastModifiedBy>Hary François</cp:lastModifiedBy>
  <cp:revision>7</cp:revision>
  <dcterms:created xsi:type="dcterms:W3CDTF">2017-06-06T17:23:15Z</dcterms:created>
  <dcterms:modified xsi:type="dcterms:W3CDTF">2017-06-06T18:34:00Z</dcterms:modified>
</cp:coreProperties>
</file>